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3B3B"/>
    <a:srgbClr val="1C16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61" autoAdjust="0"/>
  </p:normalViewPr>
  <p:slideViewPr>
    <p:cSldViewPr snapToGrid="0">
      <p:cViewPr>
        <p:scale>
          <a:sx n="100" d="100"/>
          <a:sy n="100" d="100"/>
        </p:scale>
        <p:origin x="540" y="-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88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55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23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bg>
      <p:bgPr>
        <a:gradFill flip="none" rotWithShape="1">
          <a:gsLst>
            <a:gs pos="27000">
              <a:srgbClr val="50214C"/>
            </a:gs>
            <a:gs pos="13000">
              <a:srgbClr val="1C1654"/>
            </a:gs>
            <a:gs pos="43000">
              <a:srgbClr val="C53B3B"/>
            </a:gs>
            <a:gs pos="100000">
              <a:schemeClr val="bg1"/>
            </a:gs>
            <a:gs pos="65000">
              <a:srgbClr val="E3A2A2"/>
            </a:gs>
            <a:gs pos="81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644378-4222-15CD-82F1-32FE54393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859D35-6651-7C1A-E843-2B93EF1C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  <p:pic>
        <p:nvPicPr>
          <p:cNvPr id="3" name="Image 2" descr="Une image contenant Graphique, texte, clipart, graphisme&#10;&#10;Description générée automatiquement">
            <a:extLst>
              <a:ext uri="{FF2B5EF4-FFF2-40B4-BE49-F238E27FC236}">
                <a16:creationId xmlns:a16="http://schemas.microsoft.com/office/drawing/2014/main" id="{755A8608-E900-1DE6-E8F5-F53A1619B9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020" y="5865573"/>
            <a:ext cx="1487980" cy="981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53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69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18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66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31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33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83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655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157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7DDF71-5974-476B-A508-EABD86BE876D}" type="datetimeFigureOut">
              <a:rPr lang="fr-FR" smtClean="0"/>
              <a:t>08/09/2025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448DAF-7A02-4A71-B8A3-AE2F2AE2AF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811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rgbClr val="1C1654"/>
            </a:gs>
            <a:gs pos="28000">
              <a:srgbClr val="C53B3B"/>
            </a:gs>
            <a:gs pos="76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2DDBA87-CB10-53E9-430A-19B513867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584120"/>
              </p:ext>
            </p:extLst>
          </p:nvPr>
        </p:nvGraphicFramePr>
        <p:xfrm>
          <a:off x="794084" y="639542"/>
          <a:ext cx="8218536" cy="4690110"/>
        </p:xfrm>
        <a:graphic>
          <a:graphicData uri="http://schemas.openxmlformats.org/drawingml/2006/table">
            <a:tbl>
              <a:tblPr firstRow="1" firstCol="1" lastCol="1" bandRow="1" bandCol="1">
                <a:tableStyleId>{5940675A-B579-460E-94D1-54222C63F5DA}</a:tableStyleId>
              </a:tblPr>
              <a:tblGrid>
                <a:gridCol w="1339516">
                  <a:extLst>
                    <a:ext uri="{9D8B030D-6E8A-4147-A177-3AD203B41FA5}">
                      <a16:colId xmlns:a16="http://schemas.microsoft.com/office/drawing/2014/main" val="781285619"/>
                    </a:ext>
                  </a:extLst>
                </a:gridCol>
                <a:gridCol w="1073570">
                  <a:extLst>
                    <a:ext uri="{9D8B030D-6E8A-4147-A177-3AD203B41FA5}">
                      <a16:colId xmlns:a16="http://schemas.microsoft.com/office/drawing/2014/main" val="565099189"/>
                    </a:ext>
                  </a:extLst>
                </a:gridCol>
                <a:gridCol w="1161090">
                  <a:extLst>
                    <a:ext uri="{9D8B030D-6E8A-4147-A177-3AD203B41FA5}">
                      <a16:colId xmlns:a16="http://schemas.microsoft.com/office/drawing/2014/main" val="825062067"/>
                    </a:ext>
                  </a:extLst>
                </a:gridCol>
                <a:gridCol w="1161090">
                  <a:extLst>
                    <a:ext uri="{9D8B030D-6E8A-4147-A177-3AD203B41FA5}">
                      <a16:colId xmlns:a16="http://schemas.microsoft.com/office/drawing/2014/main" val="1748794512"/>
                    </a:ext>
                  </a:extLst>
                </a:gridCol>
                <a:gridCol w="1161090">
                  <a:extLst>
                    <a:ext uri="{9D8B030D-6E8A-4147-A177-3AD203B41FA5}">
                      <a16:colId xmlns:a16="http://schemas.microsoft.com/office/drawing/2014/main" val="1613859034"/>
                    </a:ext>
                  </a:extLst>
                </a:gridCol>
                <a:gridCol w="1161090">
                  <a:extLst>
                    <a:ext uri="{9D8B030D-6E8A-4147-A177-3AD203B41FA5}">
                      <a16:colId xmlns:a16="http://schemas.microsoft.com/office/drawing/2014/main" val="863112204"/>
                    </a:ext>
                  </a:extLst>
                </a:gridCol>
                <a:gridCol w="1161090">
                  <a:extLst>
                    <a:ext uri="{9D8B030D-6E8A-4147-A177-3AD203B41FA5}">
                      <a16:colId xmlns:a16="http://schemas.microsoft.com/office/drawing/2014/main" val="3999148395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/>
                      <a:endParaRPr lang="fr-FR" sz="1400" b="1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LUNDI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MARDI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MERCREDI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JEUDI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VENDREDI</a:t>
                      </a:r>
                    </a:p>
                  </a:txBody>
                  <a:tcPr marL="68580" marR="68580" marT="34290" marB="34290"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SAMEDI</a:t>
                      </a: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C16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77542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Baby/-7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9h45/10h45</a:t>
                      </a: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43707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- 9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11h00/12h00</a:t>
                      </a: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01465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-11 </a:t>
                      </a:r>
                      <a:r>
                        <a:rPr lang="fr-FR" sz="8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confirmé</a:t>
                      </a:r>
                      <a:endParaRPr lang="fr-FR" sz="900" b="1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18h00/19h15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18h00/19h15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35336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-11 </a:t>
                      </a:r>
                      <a:r>
                        <a:rPr lang="fr-FR" sz="8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intermédiaire</a:t>
                      </a:r>
                      <a:endParaRPr lang="fr-FR" sz="900" b="1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18h00/19h15</a:t>
                      </a:r>
                    </a:p>
                  </a:txBody>
                  <a:tcPr marL="68580" marR="68580" marT="34290" marB="34290">
                    <a:solidFill>
                      <a:srgbClr val="C5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18h00/19h15</a:t>
                      </a:r>
                    </a:p>
                  </a:txBody>
                  <a:tcPr marL="68580" marR="68580" marT="34290" marB="3429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3508357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-13 F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18h15/19h30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16h45/18h00</a:t>
                      </a:r>
                    </a:p>
                  </a:txBody>
                  <a:tcPr marL="68580" marR="68580" marT="34290" marB="34290">
                    <a:solidFill>
                      <a:srgbClr val="C5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707719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-13 G </a:t>
                      </a:r>
                      <a:r>
                        <a:rPr lang="fr-FR" sz="8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intermédiaire</a:t>
                      </a:r>
                      <a:endParaRPr lang="fr-FR" sz="900" b="1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19h15/20h30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rgbClr val="1C1654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18h45/20h00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616935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-13 G </a:t>
                      </a:r>
                      <a:r>
                        <a:rPr lang="fr-FR" sz="8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confirmé</a:t>
                      </a:r>
                      <a:endParaRPr lang="fr-FR" sz="900" b="1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18h00/19h15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19h15/20h45</a:t>
                      </a:r>
                    </a:p>
                  </a:txBody>
                  <a:tcPr marL="68580" marR="68580" marT="34290" marB="34290">
                    <a:solidFill>
                      <a:srgbClr val="C5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7008744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- 15 F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 w="0"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18h00/19h30</a:t>
                      </a: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 w="0"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18h00/19h30</a:t>
                      </a: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824896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- 15 G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19h15/20h45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rgbClr val="1C1654"/>
                          </a:solidFill>
                          <a:effectLst/>
                        </a:rPr>
                        <a:t>19h15/20h30</a:t>
                      </a:r>
                    </a:p>
                  </a:txBody>
                  <a:tcPr marL="68580" marR="68580" marT="34290" marB="3429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081808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- 18 F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 w="0"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19h30/21h00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19h30/20h45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19h30/20h45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4824114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- 18 G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>
                          <a:ln w="0"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19h30/21h00</a:t>
                      </a:r>
                      <a:endParaRPr kumimoji="0" lang="fr-FR" sz="1200" b="0" i="0" u="none" strike="noStrike" kern="1200" cap="none" spc="0" normalizeH="0" baseline="0" noProof="0" dirty="0">
                        <a:ln w="0"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19h15/20h30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20h45/22h15</a:t>
                      </a:r>
                    </a:p>
                  </a:txBody>
                  <a:tcPr marL="68580" marR="68580" marT="34290" marB="34290">
                    <a:solidFill>
                      <a:srgbClr val="C5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814117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Seniors F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 w="0"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ptos" panose="02110004020202020204"/>
                          <a:ea typeface="+mn-ea"/>
                          <a:cs typeface="+mn-cs"/>
                        </a:rPr>
                        <a:t>19h30/21h00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20h45/22h15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20h45/22h15</a:t>
                      </a:r>
                    </a:p>
                  </a:txBody>
                  <a:tcPr marL="68580" marR="68580" marT="34290" marB="3429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457737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Seniors M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20h45/22h15</a:t>
                      </a:r>
                    </a:p>
                  </a:txBody>
                  <a:tcPr marL="68580" marR="68580" marT="34290" marB="34290">
                    <a:solidFill>
                      <a:srgbClr val="C53B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20h30/22h00</a:t>
                      </a:r>
                    </a:p>
                  </a:txBody>
                  <a:tcPr marL="68580" marR="68580" marT="34290" marB="3429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4684652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/>
                      <a:r>
                        <a:rPr lang="fr-FR" sz="1600" b="1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Loisirs</a:t>
                      </a:r>
                    </a:p>
                  </a:txBody>
                  <a:tcPr marL="68580" marR="68580" marT="34290" marB="34290">
                    <a:lnL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1C165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20h30/22h00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cap="none" spc="0" dirty="0">
                          <a:ln w="0"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20h30/22h00</a:t>
                      </a:r>
                    </a:p>
                  </a:txBody>
                  <a:tcPr marL="68580" marR="68580" marT="34290" marB="34290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rgbClr val="1C1654"/>
                        </a:solidFill>
                        <a:effectLst/>
                      </a:endParaRPr>
                    </a:p>
                  </a:txBody>
                  <a:tcPr marL="68580" marR="68580" marT="34290" marB="3429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cap="none" spc="0" dirty="0">
                        <a:ln w="0"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 marL="68580" marR="68580" marT="34290" marB="34290">
                    <a:lnR w="285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18677136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9D514A9-867A-BAED-31F8-B66A87EC7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572603"/>
              </p:ext>
            </p:extLst>
          </p:nvPr>
        </p:nvGraphicFramePr>
        <p:xfrm>
          <a:off x="794084" y="57989"/>
          <a:ext cx="8218536" cy="525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8536">
                  <a:extLst>
                    <a:ext uri="{9D8B030D-6E8A-4147-A177-3AD203B41FA5}">
                      <a16:colId xmlns:a16="http://schemas.microsoft.com/office/drawing/2014/main" val="3090165113"/>
                    </a:ext>
                  </a:extLst>
                </a:gridCol>
              </a:tblGrid>
              <a:tr h="352682">
                <a:tc>
                  <a:txBody>
                    <a:bodyPr/>
                    <a:lstStyle/>
                    <a:p>
                      <a:pPr algn="ctr"/>
                      <a:r>
                        <a:rPr lang="fr-FR" sz="3000" dirty="0">
                          <a:solidFill>
                            <a:schemeClr val="bg1"/>
                          </a:solidFill>
                        </a:rPr>
                        <a:t>ENTRAINEMENTS  2 0 2 5 – 2 0 2 6</a:t>
                      </a:r>
                    </a:p>
                  </a:txBody>
                  <a:tcPr marL="68580" marR="68580" marT="34290" marB="34290">
                    <a:solidFill>
                      <a:srgbClr val="1C165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000728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4FC79603-1F96-BAC9-A80C-5AE1F28548C1}"/>
              </a:ext>
            </a:extLst>
          </p:cNvPr>
          <p:cNvSpPr txBox="1"/>
          <p:nvPr/>
        </p:nvSpPr>
        <p:spPr>
          <a:xfrm>
            <a:off x="1477966" y="6029799"/>
            <a:ext cx="1265236" cy="25391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bg1"/>
                </a:solidFill>
              </a:rPr>
              <a:t>Collège Descartes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9D5C209-A38C-C142-C93E-B7CC1D7F2C5F}"/>
              </a:ext>
            </a:extLst>
          </p:cNvPr>
          <p:cNvSpPr txBox="1"/>
          <p:nvPr/>
        </p:nvSpPr>
        <p:spPr>
          <a:xfrm>
            <a:off x="2801123" y="6029799"/>
            <a:ext cx="126523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/>
              <a:t>CS La Fontaine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CE3E797-C766-238B-9E02-78D1D2898B19}"/>
              </a:ext>
            </a:extLst>
          </p:cNvPr>
          <p:cNvSpPr txBox="1"/>
          <p:nvPr/>
        </p:nvSpPr>
        <p:spPr>
          <a:xfrm rot="16200000">
            <a:off x="-1773381" y="2809637"/>
            <a:ext cx="4394299" cy="584775"/>
          </a:xfrm>
          <a:prstGeom prst="rect">
            <a:avLst/>
          </a:prstGeom>
          <a:solidFill>
            <a:srgbClr val="1C1654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bg1"/>
                </a:solidFill>
              </a:rPr>
              <a:t>LES EQUIPES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E7377CF-C572-BE91-0C05-0DC487BCD922}"/>
              </a:ext>
            </a:extLst>
          </p:cNvPr>
          <p:cNvSpPr txBox="1"/>
          <p:nvPr/>
        </p:nvSpPr>
        <p:spPr>
          <a:xfrm>
            <a:off x="177333" y="5536154"/>
            <a:ext cx="3866502" cy="338554"/>
          </a:xfrm>
          <a:prstGeom prst="rect">
            <a:avLst/>
          </a:prstGeom>
          <a:solidFill>
            <a:srgbClr val="1C1654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bg1"/>
                </a:solidFill>
              </a:rPr>
              <a:t>Les lieux d’entrainements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FD2F6F1-A342-917B-1320-A97DB52B7614}"/>
              </a:ext>
            </a:extLst>
          </p:cNvPr>
          <p:cNvSpPr txBox="1"/>
          <p:nvPr/>
        </p:nvSpPr>
        <p:spPr>
          <a:xfrm>
            <a:off x="4137153" y="6029799"/>
            <a:ext cx="1265236" cy="2539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/>
              <a:t>US METRO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53EEE15-7765-98B2-3674-4721FED1B7BF}"/>
              </a:ext>
            </a:extLst>
          </p:cNvPr>
          <p:cNvSpPr txBox="1"/>
          <p:nvPr/>
        </p:nvSpPr>
        <p:spPr>
          <a:xfrm>
            <a:off x="177333" y="6029799"/>
            <a:ext cx="1265236" cy="253916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chemeClr val="bg1"/>
                </a:solidFill>
              </a:rPr>
              <a:t>CS Lionel Terray</a:t>
            </a:r>
          </a:p>
        </p:txBody>
      </p:sp>
    </p:spTree>
    <p:extLst>
      <p:ext uri="{BB962C8B-B14F-4D97-AF65-F5344CB8AC3E}">
        <p14:creationId xmlns:p14="http://schemas.microsoft.com/office/powerpoint/2010/main" val="22419585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7324</TotalTime>
  <Words>99</Words>
  <Application>Microsoft Office PowerPoint</Application>
  <PresentationFormat>Affichage à l'écran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LAILA RAFIK</dc:creator>
  <cp:lastModifiedBy>LAILA RAFIK</cp:lastModifiedBy>
  <cp:revision>24</cp:revision>
  <dcterms:created xsi:type="dcterms:W3CDTF">2024-05-20T19:39:26Z</dcterms:created>
  <dcterms:modified xsi:type="dcterms:W3CDTF">2025-09-08T15:38:36Z</dcterms:modified>
</cp:coreProperties>
</file>